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5143500" type="screen16x9"/>
  <p:notesSz cx="6858000" cy="9144000"/>
  <p:embeddedFontLst>
    <p:embeddedFont>
      <p:font typeface="Lobster" panose="020B0604020202020204" charset="0"/>
      <p:regular r:id="rId36"/>
    </p:embeddedFont>
    <p:embeddedFont>
      <p:font typeface="Montserrat" panose="020B0604020202020204" charset="0"/>
      <p:regular r:id="rId37"/>
      <p:bold r:id="rId38"/>
      <p:italic r:id="rId39"/>
      <p:boldItalic r:id="rId40"/>
    </p:embeddedFont>
    <p:embeddedFont>
      <p:font typeface="Oswald" panose="020B0604020202020204" charset="0"/>
      <p:regular r:id="rId41"/>
      <p:bold r:id="rId42"/>
    </p:embeddedFont>
    <p:embeddedFont>
      <p:font typeface="Playfair Display" panose="020B060402020202020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1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c6f9721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c6f9721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aecadfd0b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aecadfd0b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aecadfd0b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aecadfd0b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aecadfd0b3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aecadfd0b3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aecadfd0b3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aecadfd0b3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aecadfd0b3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aecadfd0b3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aecadfd0b3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aecadfd0b3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aecadfd0b3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aecadfd0b3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aecadfd0b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aecadfd0b3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aecadfd0b3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aecadfd0b3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aecadfd0b3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aecadfd0b3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6f97216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c6f97216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aecadfd0b3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aecadfd0b3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aecadfd0b3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aecadfd0b3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aecadfd0b3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aecadfd0b3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aecadfd0b3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aecadfd0b3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aecadfd0b3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aecadfd0b3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aecadfd0b3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aecadfd0b3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aecadfd0b3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aecadfd0b3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aecadfd0b3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aecadfd0b3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aecadfd0b3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aecadfd0b3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aecadfd0b3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aecadfd0b3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c6f97216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c6f97216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aecadfd0b3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aecadfd0b3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aecadfd0b3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aecadfd0b3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aecadfd0b3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aecadfd0b3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aecadfd0b3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aecadfd0b3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aecadfd0b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aecadfd0b3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aecadfd0b3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aecadfd0b3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aecadfd0b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aecadfd0b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aecadfd0b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aecadfd0b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aecadfd0b3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aecadfd0b3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aecadfd0b3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aecadfd0b3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mm1gt_2SkQ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aNwEkCeZr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V-eP8K6bhw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qVtqbzTdV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ySAkZwLrOA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w7jyVHocTk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hyperlink" Target="https://www.youtube.com/watch?v=bjQzJAKxTr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MyBJAZFiqI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Lf0-lro8X8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hyperlink" Target="https://www.youtube.com/watch?v=2tk9wuADoxA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b3WjMhtuNo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DpCDxoj_X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hyperlink" Target="https://www.youtube.com/watch?v=SnA52s7qce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10f2w7T5CU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z9q3Bigqac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lA5ndOyZbI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8gmARGvPlI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w2TD91Nyt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W4nXP9N7F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NpiQwgStNA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hyperlink" Target="https://www.youtube.com/watch?v=0RpMnk8PkVA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awwURNqPC0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hyperlink" Target="https://www.youtube.com/watch?v=MpgaWm2pnN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sKmHiGOv70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hyperlink" Target="https://www.youtube.com/watch?v=MpgaWm2pnN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qYz7rfgLWE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A9GueR5rfc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hyperlink" Target="https://www.youtube.com/watch?v=GP5_dJUd3BY" TargetMode="External"/><Relationship Id="rId4" Type="http://schemas.openxmlformats.org/officeDocument/2006/relationships/hyperlink" Target="https://www.youtube.com/watch?v=Cs62MpaU5pY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6zW225k_O0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tKhqR6KH3Q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lQrCfkvbGw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BABABX5T2E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-xzyD00_fI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CUynFZUFG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P5_dJUd3B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hyperlink" Target="https://www.youtube.com/watch?v=Rnil5LyK_B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BpL_1eV2R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g8fCyRbv_I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P5_dJUd3BY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hyperlink" Target="https://www.youtube.com/watch?v=hh7jFGN1rw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0000"/>
            </a:gs>
            <a:gs pos="100000">
              <a:srgbClr val="540303"/>
            </a:gs>
          </a:gsLst>
          <a:lin ang="5400012" scaled="0"/>
        </a:gra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idx="4294967295"/>
          </p:nvPr>
        </p:nvSpPr>
        <p:spPr>
          <a:xfrm>
            <a:off x="5836250" y="546500"/>
            <a:ext cx="4076400" cy="327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0">
                <a:solidFill>
                  <a:schemeClr val="accent4"/>
                </a:solidFill>
                <a:latin typeface="Lobster"/>
                <a:ea typeface="Lobster"/>
                <a:cs typeface="Lobster"/>
                <a:sym typeface="Lobster"/>
              </a:rPr>
              <a:t>A special calendar</a:t>
            </a:r>
            <a:endParaRPr sz="6000">
              <a:solidFill>
                <a:schemeClr val="accent4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0">
                <a:solidFill>
                  <a:schemeClr val="accent4"/>
                </a:solidFill>
                <a:latin typeface="Lobster"/>
                <a:ea typeface="Lobster"/>
                <a:cs typeface="Lobster"/>
                <a:sym typeface="Lobster"/>
              </a:rPr>
              <a:t> for  you</a:t>
            </a:r>
            <a:endParaRPr sz="6000">
              <a:solidFill>
                <a:schemeClr val="accent4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4294967295"/>
          </p:nvPr>
        </p:nvSpPr>
        <p:spPr>
          <a:xfrm>
            <a:off x="5836250" y="4018350"/>
            <a:ext cx="3645300" cy="10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/>
              <a:t>by Valentina Tenedini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it" sz="1400"/>
              <a:t>December 2020</a:t>
            </a:r>
            <a:endParaRPr sz="1400"/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531453" cy="483037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/>
          <p:nvPr/>
        </p:nvSpPr>
        <p:spPr>
          <a:xfrm>
            <a:off x="707225" y="675075"/>
            <a:ext cx="4479000" cy="18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latin typeface="Playfair Display"/>
                <a:ea typeface="Playfair Display"/>
                <a:cs typeface="Playfair Display"/>
                <a:sym typeface="Playfair Display"/>
              </a:rPr>
              <a:t>Welcome December, </a:t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latin typeface="Playfair Display"/>
                <a:ea typeface="Playfair Display"/>
                <a:cs typeface="Playfair Display"/>
                <a:sym typeface="Playfair Display"/>
              </a:rPr>
              <a:t>that special time of the year</a:t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latin typeface="Playfair Display"/>
                <a:ea typeface="Playfair Display"/>
                <a:cs typeface="Playfair Display"/>
                <a:sym typeface="Playfair Display"/>
              </a:rPr>
              <a:t>is here….</a:t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2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8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2400">
                <a:solidFill>
                  <a:srgbClr val="FF0000"/>
                </a:solidFill>
              </a:rPr>
              <a:t>Mary's little child</a:t>
            </a:r>
            <a:br>
              <a:rPr lang="it" sz="2400">
                <a:solidFill>
                  <a:srgbClr val="FF0000"/>
                </a:solidFill>
              </a:rPr>
            </a:br>
            <a:r>
              <a:rPr lang="it" sz="1900">
                <a:solidFill>
                  <a:srgbClr val="FF0000"/>
                </a:solidFill>
              </a:rPr>
              <a:t> 	</a:t>
            </a:r>
            <a:br>
              <a:rPr lang="it" sz="1900">
                <a:solidFill>
                  <a:srgbClr val="FF0000"/>
                </a:solidFill>
              </a:rPr>
            </a:br>
            <a:r>
              <a:rPr lang="it" sz="19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https://www.youtube.com/watch?v=cmm1gt_2SkQ</a:t>
            </a:r>
            <a:br>
              <a:rPr lang="it" sz="19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1900" u="sng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25" name="Google Shape;125;p22"/>
          <p:cNvPicPr preferRelativeResize="0"/>
          <p:nvPr/>
        </p:nvPicPr>
        <p:blipFill rotWithShape="1">
          <a:blip r:embed="rId4">
            <a:alphaModFix/>
          </a:blip>
          <a:srcRect t="10635" b="10643"/>
          <a:stretch/>
        </p:blipFill>
        <p:spPr>
          <a:xfrm>
            <a:off x="267900" y="567925"/>
            <a:ext cx="3747174" cy="397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3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9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800">
                <a:solidFill>
                  <a:srgbClr val="FF0000"/>
                </a:solidFill>
              </a:rPr>
              <a:t>It's beginning to look a lot like Christmas</a:t>
            </a:r>
            <a:br>
              <a:rPr lang="it" sz="1800">
                <a:solidFill>
                  <a:srgbClr val="FF0000"/>
                </a:solidFill>
              </a:rPr>
            </a:br>
            <a:r>
              <a:rPr lang="it" sz="1800">
                <a:solidFill>
                  <a:srgbClr val="FF0000"/>
                </a:solidFill>
              </a:rPr>
              <a:t> 	</a:t>
            </a:r>
            <a:br>
              <a:rPr lang="it" sz="1800">
                <a:solidFill>
                  <a:srgbClr val="FF0000"/>
                </a:solidFill>
              </a:rPr>
            </a:br>
            <a:r>
              <a:rPr lang="it" sz="18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https://www.youtube.com/watch?v=WaNwEkCeZrE</a:t>
            </a:r>
            <a:br>
              <a:rPr lang="it" sz="18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1800" u="sng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32" name="Google Shape;132;p23"/>
          <p:cNvPicPr preferRelativeResize="0"/>
          <p:nvPr/>
        </p:nvPicPr>
        <p:blipFill rotWithShape="1">
          <a:blip r:embed="rId4">
            <a:alphaModFix/>
          </a:blip>
          <a:srcRect l="18703" r="18703"/>
          <a:stretch/>
        </p:blipFill>
        <p:spPr>
          <a:xfrm>
            <a:off x="267900" y="567925"/>
            <a:ext cx="3747175" cy="397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4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10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800">
                <a:solidFill>
                  <a:srgbClr val="FF0000"/>
                </a:solidFill>
              </a:rPr>
              <a:t>Christmas time</a:t>
            </a:r>
            <a:br>
              <a:rPr lang="it" sz="1800">
                <a:solidFill>
                  <a:srgbClr val="FF0000"/>
                </a:solidFill>
              </a:rPr>
            </a:br>
            <a:r>
              <a:rPr lang="it" sz="1800">
                <a:solidFill>
                  <a:srgbClr val="FF0000"/>
                </a:solidFill>
              </a:rPr>
              <a:t> 	</a:t>
            </a:r>
            <a:br>
              <a:rPr lang="it" sz="1800">
                <a:solidFill>
                  <a:srgbClr val="FF0000"/>
                </a:solidFill>
              </a:rPr>
            </a:br>
            <a:r>
              <a:rPr lang="it" sz="18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https://www.youtube.com/watch?v=aV-eP8K6bhw</a:t>
            </a:r>
            <a:br>
              <a:rPr lang="it" sz="18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1800" u="sng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39" name="Google Shape;139;p24"/>
          <p:cNvPicPr preferRelativeResize="0"/>
          <p:nvPr/>
        </p:nvPicPr>
        <p:blipFill rotWithShape="1">
          <a:blip r:embed="rId4">
            <a:alphaModFix/>
          </a:blip>
          <a:srcRect t="12126" b="12133"/>
          <a:stretch/>
        </p:blipFill>
        <p:spPr>
          <a:xfrm>
            <a:off x="267900" y="567925"/>
            <a:ext cx="3747176" cy="397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5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11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2400">
                <a:solidFill>
                  <a:srgbClr val="FF0000"/>
                </a:solidFill>
              </a:rPr>
              <a:t>Run rudolph run</a:t>
            </a:r>
            <a:br>
              <a:rPr lang="it" sz="2400">
                <a:solidFill>
                  <a:srgbClr val="FF0000"/>
                </a:solidFill>
              </a:rPr>
            </a:br>
            <a:r>
              <a:rPr lang="it" sz="2000">
                <a:solidFill>
                  <a:srgbClr val="FF0000"/>
                </a:solidFill>
              </a:rPr>
              <a:t> 	</a:t>
            </a:r>
            <a:br>
              <a:rPr lang="it" sz="2000">
                <a:solidFill>
                  <a:srgbClr val="FF0000"/>
                </a:solidFill>
              </a:rPr>
            </a:br>
            <a:r>
              <a:rPr lang="it" sz="20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https://www.youtube.com/watch?v=SqVtqbzTdVs</a:t>
            </a:r>
            <a:br>
              <a:rPr lang="it" sz="20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2000" u="sng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46" name="Google Shape;146;p25"/>
          <p:cNvPicPr preferRelativeResize="0"/>
          <p:nvPr/>
        </p:nvPicPr>
        <p:blipFill rotWithShape="1">
          <a:blip r:embed="rId4">
            <a:alphaModFix/>
          </a:blip>
          <a:srcRect l="2874" r="2874"/>
          <a:stretch/>
        </p:blipFill>
        <p:spPr>
          <a:xfrm>
            <a:off x="267900" y="567925"/>
            <a:ext cx="3747173" cy="397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6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12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  </a:t>
            </a:r>
            <a:r>
              <a:rPr lang="it" sz="2400">
                <a:solidFill>
                  <a:srgbClr val="FF0000"/>
                </a:solidFill>
              </a:rPr>
              <a:t>12 days of Christmas</a:t>
            </a:r>
            <a:br>
              <a:rPr lang="it" sz="2300">
                <a:solidFill>
                  <a:srgbClr val="FF0000"/>
                </a:solidFill>
              </a:rPr>
            </a:br>
            <a:r>
              <a:rPr lang="it" sz="2100">
                <a:solidFill>
                  <a:srgbClr val="FF0000"/>
                </a:solidFill>
              </a:rPr>
              <a:t> 	</a:t>
            </a:r>
            <a:br>
              <a:rPr lang="it" sz="2100">
                <a:solidFill>
                  <a:srgbClr val="FF0000"/>
                </a:solidFill>
              </a:rPr>
            </a:br>
            <a:r>
              <a:rPr lang="it" sz="2100">
                <a:solidFill>
                  <a:srgbClr val="FF0000"/>
                </a:solidFill>
              </a:rPr>
              <a:t>h</a:t>
            </a:r>
            <a:r>
              <a:rPr lang="it" sz="21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ttps://www.youtube.com/watch?v=qySAkZwLrOA</a:t>
            </a:r>
            <a:br>
              <a:rPr lang="it" sz="21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2100" u="sng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53" name="Google Shape;153;p26"/>
          <p:cNvPicPr preferRelativeResize="0"/>
          <p:nvPr/>
        </p:nvPicPr>
        <p:blipFill rotWithShape="1">
          <a:blip r:embed="rId4">
            <a:alphaModFix/>
          </a:blip>
          <a:srcRect l="4685" r="4685"/>
          <a:stretch/>
        </p:blipFill>
        <p:spPr>
          <a:xfrm>
            <a:off x="267900" y="567925"/>
            <a:ext cx="3747175" cy="397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7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13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r>
              <a:rPr lang="it" sz="2000">
                <a:solidFill>
                  <a:srgbClr val="FF0000"/>
                </a:solidFill>
              </a:rPr>
              <a:t>Do they know it’s Christmas</a:t>
            </a:r>
            <a:br>
              <a:rPr lang="it" sz="2000">
                <a:solidFill>
                  <a:srgbClr val="FF0000"/>
                </a:solidFill>
              </a:rPr>
            </a:br>
            <a:r>
              <a:rPr lang="it" sz="1500">
                <a:solidFill>
                  <a:srgbClr val="FF0000"/>
                </a:solidFill>
              </a:rPr>
              <a:t> </a:t>
            </a:r>
            <a:r>
              <a:rPr lang="it" sz="1300"/>
              <a:t>choose your favourite version</a:t>
            </a:r>
            <a:endParaRPr sz="1300"/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FF0000"/>
                </a:solidFill>
              </a:rPr>
              <a:t>	</a:t>
            </a:r>
            <a:br>
              <a:rPr lang="it" sz="1500">
                <a:solidFill>
                  <a:srgbClr val="FF0000"/>
                </a:solidFill>
              </a:rPr>
            </a:br>
            <a:r>
              <a:rPr lang="it" sz="15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https://www.youtube.com/watch?v=-w7jyVHocTk</a:t>
            </a:r>
            <a:r>
              <a:rPr lang="it" sz="1500">
                <a:solidFill>
                  <a:srgbClr val="FF0000"/>
                </a:solidFill>
              </a:rPr>
              <a:t> 			</a:t>
            </a:r>
            <a:r>
              <a:rPr lang="it" sz="1500"/>
              <a:t>(2014)</a:t>
            </a:r>
            <a:br>
              <a:rPr lang="it" sz="1500"/>
            </a:br>
            <a:r>
              <a:rPr lang="it" sz="1500">
                <a:solidFill>
                  <a:srgbClr val="FF0000"/>
                </a:solidFill>
              </a:rPr>
              <a:t> 	</a:t>
            </a:r>
            <a:br>
              <a:rPr lang="it" sz="1500">
                <a:solidFill>
                  <a:srgbClr val="FF0000"/>
                </a:solidFill>
              </a:rPr>
            </a:br>
            <a:r>
              <a:rPr lang="it" sz="1500" u="sng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https://www.youtube.com/watch?v=bjQzJAKxTrE</a:t>
            </a:r>
            <a:r>
              <a:rPr lang="it" sz="1500">
                <a:solidFill>
                  <a:srgbClr val="FF0000"/>
                </a:solidFill>
              </a:rPr>
              <a:t>		</a:t>
            </a:r>
            <a:r>
              <a:rPr lang="it" sz="1500"/>
              <a:t>(1985)</a:t>
            </a:r>
            <a:br>
              <a:rPr lang="it" sz="1500"/>
            </a:br>
            <a:endParaRPr sz="1500"/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60" name="Google Shape;160;p27"/>
          <p:cNvPicPr preferRelativeResize="0"/>
          <p:nvPr/>
        </p:nvPicPr>
        <p:blipFill rotWithShape="1">
          <a:blip r:embed="rId5">
            <a:alphaModFix/>
          </a:blip>
          <a:srcRect l="18487" r="18480"/>
          <a:stretch/>
        </p:blipFill>
        <p:spPr>
          <a:xfrm>
            <a:off x="267900" y="567925"/>
            <a:ext cx="3747173" cy="397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8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14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r>
              <a:rPr lang="it" sz="3000">
                <a:solidFill>
                  <a:srgbClr val="FF0000"/>
                </a:solidFill>
              </a:rPr>
              <a:t>White Christmas</a:t>
            </a:r>
            <a:br>
              <a:rPr lang="it" sz="3000">
                <a:solidFill>
                  <a:srgbClr val="FF0000"/>
                </a:solidFill>
              </a:rPr>
            </a:br>
            <a:r>
              <a:rPr lang="it" sz="2100">
                <a:solidFill>
                  <a:srgbClr val="FF0000"/>
                </a:solidFill>
              </a:rPr>
              <a:t> 	</a:t>
            </a:r>
            <a:br>
              <a:rPr lang="it" sz="2100">
                <a:solidFill>
                  <a:srgbClr val="FF0000"/>
                </a:solidFill>
              </a:rPr>
            </a:br>
            <a:r>
              <a:rPr lang="it" sz="21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https://www.youtube.com/watch?v=FMyBJAZFiqI</a:t>
            </a:r>
            <a:br>
              <a:rPr lang="it" sz="21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2100" u="sng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67" name="Google Shape;167;p28"/>
          <p:cNvPicPr preferRelativeResize="0"/>
          <p:nvPr/>
        </p:nvPicPr>
        <p:blipFill rotWithShape="1">
          <a:blip r:embed="rId4">
            <a:alphaModFix/>
          </a:blip>
          <a:srcRect l="15832" r="15832"/>
          <a:stretch/>
        </p:blipFill>
        <p:spPr>
          <a:xfrm>
            <a:off x="267900" y="567925"/>
            <a:ext cx="3747174" cy="397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9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15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r>
              <a:rPr lang="it" sz="2400">
                <a:solidFill>
                  <a:srgbClr val="FF0000"/>
                </a:solidFill>
              </a:rPr>
              <a:t>Jingle bells</a:t>
            </a:r>
            <a:br>
              <a:rPr lang="it" sz="2400">
                <a:solidFill>
                  <a:srgbClr val="FF0000"/>
                </a:solidFill>
              </a:rPr>
            </a:br>
            <a:r>
              <a:rPr lang="it" sz="1700">
                <a:solidFill>
                  <a:srgbClr val="FF0000"/>
                </a:solidFill>
              </a:rPr>
              <a:t> 	</a:t>
            </a:r>
            <a:br>
              <a:rPr lang="it" sz="1700">
                <a:solidFill>
                  <a:srgbClr val="FF0000"/>
                </a:solidFill>
              </a:rPr>
            </a:br>
            <a:r>
              <a:rPr lang="it" sz="17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https://www.youtube.com/watch?v=hLf0-lro8X8</a:t>
            </a:r>
            <a:br>
              <a:rPr lang="it" sz="17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it" sz="1700">
                <a:solidFill>
                  <a:srgbClr val="FF0000"/>
                </a:solidFill>
              </a:rPr>
              <a:t> 	</a:t>
            </a:r>
            <a:br>
              <a:rPr lang="it" sz="1700">
                <a:solidFill>
                  <a:srgbClr val="FF0000"/>
                </a:solidFill>
              </a:rPr>
            </a:br>
            <a:r>
              <a:rPr lang="it" sz="1700" u="sng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https://www.youtube.com/watch?v=2tk9wuADoxA</a:t>
            </a:r>
            <a:br>
              <a:rPr lang="it" sz="1700" u="sng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1700" u="sng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74" name="Google Shape;174;p29"/>
          <p:cNvPicPr preferRelativeResize="0"/>
          <p:nvPr/>
        </p:nvPicPr>
        <p:blipFill rotWithShape="1">
          <a:blip r:embed="rId5">
            <a:alphaModFix/>
          </a:blip>
          <a:srcRect l="18091" r="18091"/>
          <a:stretch/>
        </p:blipFill>
        <p:spPr>
          <a:xfrm>
            <a:off x="267900" y="567925"/>
            <a:ext cx="3747175" cy="397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0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16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r>
              <a:rPr lang="it" sz="2200">
                <a:solidFill>
                  <a:srgbClr val="FF0000"/>
                </a:solidFill>
              </a:rPr>
              <a:t>God rest you merry gentlemen</a:t>
            </a:r>
            <a:br>
              <a:rPr lang="it" sz="2200">
                <a:solidFill>
                  <a:srgbClr val="FF0000"/>
                </a:solidFill>
              </a:rPr>
            </a:br>
            <a:r>
              <a:rPr lang="it" sz="1800">
                <a:solidFill>
                  <a:srgbClr val="FF0000"/>
                </a:solidFill>
              </a:rPr>
              <a:t> 	</a:t>
            </a:r>
            <a:br>
              <a:rPr lang="it" sz="1800">
                <a:solidFill>
                  <a:srgbClr val="FF0000"/>
                </a:solidFill>
              </a:rPr>
            </a:br>
            <a:r>
              <a:rPr lang="it" sz="18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https://www.youtube.com/watch?v=3b3WjMhtuNo</a:t>
            </a: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1" name="Google Shape;181;p30"/>
          <p:cNvPicPr preferRelativeResize="0"/>
          <p:nvPr/>
        </p:nvPicPr>
        <p:blipFill rotWithShape="1">
          <a:blip r:embed="rId4">
            <a:alphaModFix/>
          </a:blip>
          <a:srcRect l="14402" r="14402"/>
          <a:stretch/>
        </p:blipFill>
        <p:spPr>
          <a:xfrm>
            <a:off x="267900" y="567925"/>
            <a:ext cx="3747176" cy="397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1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17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r>
              <a:rPr lang="it" sz="2200">
                <a:solidFill>
                  <a:srgbClr val="FF0000"/>
                </a:solidFill>
              </a:rPr>
              <a:t>Santa Claus is coming to town</a:t>
            </a:r>
            <a:endParaRPr sz="22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300"/>
              <a:t>choose your favourite version</a:t>
            </a:r>
            <a:br>
              <a:rPr lang="it" sz="1300"/>
            </a:br>
            <a:r>
              <a:rPr lang="it" sz="1500">
                <a:solidFill>
                  <a:srgbClr val="FF0000"/>
                </a:solidFill>
              </a:rPr>
              <a:t> 	</a:t>
            </a:r>
            <a:br>
              <a:rPr lang="it" sz="1500">
                <a:solidFill>
                  <a:srgbClr val="FF0000"/>
                </a:solidFill>
              </a:rPr>
            </a:br>
            <a:r>
              <a:rPr lang="it" sz="15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https://www.youtube.com/watch?v=0DpCDxoj_Xg</a:t>
            </a:r>
            <a:br>
              <a:rPr lang="it" sz="15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it" sz="1500">
                <a:solidFill>
                  <a:srgbClr val="FF0000"/>
                </a:solidFill>
              </a:rPr>
              <a:t> 	</a:t>
            </a:r>
            <a:br>
              <a:rPr lang="it" sz="1500">
                <a:solidFill>
                  <a:srgbClr val="FF0000"/>
                </a:solidFill>
              </a:rPr>
            </a:br>
            <a:r>
              <a:rPr lang="it" sz="1500" u="sng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https://www.youtube.com/watch?v=SnA52s7qceM</a:t>
            </a:r>
            <a:br>
              <a:rPr lang="it" sz="1500" u="sng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1500" u="sng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8" name="Google Shape;188;p31"/>
          <p:cNvPicPr preferRelativeResize="0"/>
          <p:nvPr/>
        </p:nvPicPr>
        <p:blipFill rotWithShape="1">
          <a:blip r:embed="rId5">
            <a:alphaModFix/>
          </a:blip>
          <a:srcRect l="18605" r="18599"/>
          <a:stretch/>
        </p:blipFill>
        <p:spPr>
          <a:xfrm>
            <a:off x="267900" y="567925"/>
            <a:ext cx="3747176" cy="397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1AB2A"/>
            </a:gs>
            <a:gs pos="100000">
              <a:srgbClr val="203E1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/>
        </p:nvSpPr>
        <p:spPr>
          <a:xfrm>
            <a:off x="3664750" y="332175"/>
            <a:ext cx="5089800" cy="45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8974" y="0"/>
            <a:ext cx="58078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160725" y="203600"/>
            <a:ext cx="28824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i="1" dirty="0">
                <a:latin typeface="Playfair Display"/>
                <a:ea typeface="Playfair Display"/>
                <a:cs typeface="Playfair Display"/>
                <a:sym typeface="Playfair Display"/>
              </a:rPr>
              <a:t>May the soothing power</a:t>
            </a:r>
            <a:endParaRPr sz="1600" i="1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i="1" dirty="0">
                <a:latin typeface="Playfair Display"/>
                <a:ea typeface="Playfair Display"/>
                <a:cs typeface="Playfair Display"/>
                <a:sym typeface="Playfair Display"/>
              </a:rPr>
              <a:t> of music</a:t>
            </a:r>
            <a:endParaRPr sz="1600" i="1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i="1" dirty="0">
                <a:latin typeface="Playfair Display"/>
                <a:ea typeface="Playfair Display"/>
                <a:cs typeface="Playfair Display"/>
                <a:sym typeface="Playfair Display"/>
              </a:rPr>
              <a:t>lift our spirits </a:t>
            </a:r>
            <a:endParaRPr sz="1600" i="1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i="1" dirty="0">
                <a:latin typeface="Playfair Display"/>
                <a:ea typeface="Playfair Display"/>
                <a:cs typeface="Playfair Display"/>
                <a:sym typeface="Playfair Display"/>
              </a:rPr>
              <a:t>and revive</a:t>
            </a:r>
            <a:endParaRPr sz="1600" i="1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i="1" dirty="0">
                <a:latin typeface="Playfair Display"/>
                <a:ea typeface="Playfair Display"/>
                <a:cs typeface="Playfair Display"/>
                <a:sym typeface="Playfair Display"/>
              </a:rPr>
              <a:t>our childhood, carefree</a:t>
            </a:r>
            <a:endParaRPr sz="1600" i="1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i="1" dirty="0">
                <a:latin typeface="Playfair Display"/>
                <a:ea typeface="Playfair Display"/>
                <a:cs typeface="Playfair Display"/>
                <a:sym typeface="Playfair Display"/>
              </a:rPr>
              <a:t>enthusiasm…</a:t>
            </a:r>
            <a:endParaRPr sz="1600" i="1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i="1" dirty="0">
                <a:latin typeface="Playfair Display"/>
                <a:ea typeface="Playfair Display"/>
                <a:cs typeface="Playfair Display"/>
                <a:sym typeface="Playfair Display"/>
              </a:rPr>
              <a:t>Have a very Merry Xmas!</a:t>
            </a:r>
            <a:endParaRPr sz="1600" i="1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2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18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r>
              <a:rPr lang="it" sz="2400">
                <a:solidFill>
                  <a:srgbClr val="FF0000"/>
                </a:solidFill>
              </a:rPr>
              <a:t>My favourite time of the year</a:t>
            </a:r>
            <a:endParaRPr sz="24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20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https://www.youtube.com/watch?v=H10f2w7T5CU</a:t>
            </a:r>
            <a:endParaRPr sz="20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95" name="Google Shape;195;p32"/>
          <p:cNvPicPr preferRelativeResize="0"/>
          <p:nvPr/>
        </p:nvPicPr>
        <p:blipFill rotWithShape="1">
          <a:blip r:embed="rId4">
            <a:alphaModFix/>
          </a:blip>
          <a:srcRect l="18565" r="18565"/>
          <a:stretch/>
        </p:blipFill>
        <p:spPr>
          <a:xfrm>
            <a:off x="267900" y="567925"/>
            <a:ext cx="3747175" cy="397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3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19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2600">
                <a:solidFill>
                  <a:srgbClr val="FF0000"/>
                </a:solidFill>
              </a:rPr>
              <a:t>Jingle bells rock</a:t>
            </a:r>
            <a:br>
              <a:rPr lang="it" sz="2600">
                <a:solidFill>
                  <a:srgbClr val="FF0000"/>
                </a:solidFill>
              </a:rPr>
            </a:br>
            <a:r>
              <a:rPr lang="it" sz="2300">
                <a:solidFill>
                  <a:srgbClr val="FF0000"/>
                </a:solidFill>
              </a:rPr>
              <a:t> 	</a:t>
            </a:r>
            <a:br>
              <a:rPr lang="it" sz="2300">
                <a:solidFill>
                  <a:srgbClr val="FF0000"/>
                </a:solidFill>
              </a:rPr>
            </a:br>
            <a:r>
              <a:rPr lang="it" sz="23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https://www.youtube.com/watch?v=Jz9q3Bigqac</a:t>
            </a:r>
            <a:endParaRPr sz="23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3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02" name="Google Shape;202;p33"/>
          <p:cNvPicPr preferRelativeResize="0"/>
          <p:nvPr/>
        </p:nvPicPr>
        <p:blipFill rotWithShape="1">
          <a:blip r:embed="rId4">
            <a:alphaModFix/>
          </a:blip>
          <a:srcRect l="28944" r="28948"/>
          <a:stretch/>
        </p:blipFill>
        <p:spPr>
          <a:xfrm>
            <a:off x="237600" y="510325"/>
            <a:ext cx="3855764" cy="40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4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20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r>
              <a:rPr lang="it" sz="2400">
                <a:solidFill>
                  <a:srgbClr val="FF0000"/>
                </a:solidFill>
              </a:rPr>
              <a:t>Happy xmas - war is over</a:t>
            </a:r>
            <a:endParaRPr sz="24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FF0000"/>
                </a:solidFill>
              </a:rPr>
              <a:t> 	</a:t>
            </a:r>
            <a:br>
              <a:rPr lang="it" sz="1800">
                <a:solidFill>
                  <a:srgbClr val="FF0000"/>
                </a:solidFill>
              </a:rPr>
            </a:br>
            <a:r>
              <a:rPr lang="it" sz="18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https://www.youtube.com/watch?v=flA5ndOyZbI</a:t>
            </a:r>
            <a:br>
              <a:rPr lang="it" sz="18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1800" u="sng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09" name="Google Shape;209;p34"/>
          <p:cNvPicPr preferRelativeResize="0"/>
          <p:nvPr/>
        </p:nvPicPr>
        <p:blipFill rotWithShape="1">
          <a:blip r:embed="rId4">
            <a:alphaModFix/>
          </a:blip>
          <a:srcRect t="10567" b="10567"/>
          <a:stretch/>
        </p:blipFill>
        <p:spPr>
          <a:xfrm>
            <a:off x="267900" y="567925"/>
            <a:ext cx="3747176" cy="397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5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21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r>
              <a:rPr lang="it" sz="2700">
                <a:solidFill>
                  <a:srgbClr val="FF0000"/>
                </a:solidFill>
              </a:rPr>
              <a:t>Last Christmas</a:t>
            </a:r>
            <a:br>
              <a:rPr lang="it" sz="2700">
                <a:solidFill>
                  <a:srgbClr val="FF0000"/>
                </a:solidFill>
              </a:rPr>
            </a:br>
            <a:r>
              <a:rPr lang="it" sz="2000">
                <a:solidFill>
                  <a:srgbClr val="FF0000"/>
                </a:solidFill>
              </a:rPr>
              <a:t> 	</a:t>
            </a:r>
            <a:br>
              <a:rPr lang="it" sz="2000">
                <a:solidFill>
                  <a:srgbClr val="FF0000"/>
                </a:solidFill>
              </a:rPr>
            </a:br>
            <a:r>
              <a:rPr lang="it" sz="20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https://www.youtube.com/watch?v=E8gmARGvPlI</a:t>
            </a:r>
            <a:br>
              <a:rPr lang="it" sz="20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2000" u="sng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16" name="Google Shape;216;p35"/>
          <p:cNvPicPr preferRelativeResize="0"/>
          <p:nvPr/>
        </p:nvPicPr>
        <p:blipFill rotWithShape="1">
          <a:blip r:embed="rId4">
            <a:alphaModFix/>
          </a:blip>
          <a:srcRect l="10562" r="10554"/>
          <a:stretch/>
        </p:blipFill>
        <p:spPr>
          <a:xfrm>
            <a:off x="267900" y="567925"/>
            <a:ext cx="3747177" cy="397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6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22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2700">
                <a:solidFill>
                  <a:srgbClr val="FF0000"/>
                </a:solidFill>
              </a:rPr>
              <a:t>Thank God it's Christmas</a:t>
            </a:r>
            <a:br>
              <a:rPr lang="it" sz="2400">
                <a:solidFill>
                  <a:srgbClr val="FF0000"/>
                </a:solidFill>
              </a:rPr>
            </a:br>
            <a:r>
              <a:rPr lang="it" sz="2400">
                <a:solidFill>
                  <a:srgbClr val="FF0000"/>
                </a:solidFill>
              </a:rPr>
              <a:t> 	</a:t>
            </a:r>
            <a:br>
              <a:rPr lang="it" sz="2400">
                <a:solidFill>
                  <a:srgbClr val="FF0000"/>
                </a:solidFill>
              </a:rPr>
            </a:br>
            <a:r>
              <a:rPr lang="it" sz="24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https://www.youtube.com/watch?v=qw2TD91Nytg</a:t>
            </a:r>
            <a:br>
              <a:rPr lang="it" sz="24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2400" u="sng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23" name="Google Shape;223;p36"/>
          <p:cNvPicPr preferRelativeResize="0"/>
          <p:nvPr/>
        </p:nvPicPr>
        <p:blipFill rotWithShape="1">
          <a:blip r:embed="rId4">
            <a:alphaModFix/>
          </a:blip>
          <a:srcRect l="18585" r="18585"/>
          <a:stretch/>
        </p:blipFill>
        <p:spPr>
          <a:xfrm>
            <a:off x="267900" y="567925"/>
            <a:ext cx="3747177" cy="3975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7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23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r>
              <a:rPr lang="it" sz="3000">
                <a:solidFill>
                  <a:srgbClr val="FF0000"/>
                </a:solidFill>
              </a:rPr>
              <a:t>Can't stop Christmas</a:t>
            </a:r>
            <a:br>
              <a:rPr lang="it" sz="2500">
                <a:solidFill>
                  <a:srgbClr val="FF0000"/>
                </a:solidFill>
              </a:rPr>
            </a:br>
            <a:r>
              <a:rPr lang="it" sz="2100">
                <a:solidFill>
                  <a:srgbClr val="FF0000"/>
                </a:solidFill>
              </a:rPr>
              <a:t> 	</a:t>
            </a:r>
            <a:br>
              <a:rPr lang="it" sz="2100">
                <a:solidFill>
                  <a:srgbClr val="FF0000"/>
                </a:solidFill>
              </a:rPr>
            </a:br>
            <a:r>
              <a:rPr lang="it" sz="21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https://www.youtube.com/watch?v=BW4nXP9N7Fg</a:t>
            </a:r>
            <a:br>
              <a:rPr lang="it" sz="21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2100" u="sng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30" name="Google Shape;230;p37"/>
          <p:cNvPicPr preferRelativeResize="0"/>
          <p:nvPr/>
        </p:nvPicPr>
        <p:blipFill rotWithShape="1">
          <a:blip r:embed="rId4">
            <a:alphaModFix/>
          </a:blip>
          <a:srcRect l="18629" r="18623"/>
          <a:stretch/>
        </p:blipFill>
        <p:spPr>
          <a:xfrm>
            <a:off x="267900" y="567925"/>
            <a:ext cx="3747176" cy="397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8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24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2900">
                <a:solidFill>
                  <a:srgbClr val="FF0000"/>
                </a:solidFill>
              </a:rPr>
              <a:t>Silent Night</a:t>
            </a:r>
            <a:br>
              <a:rPr lang="it" sz="2900">
                <a:solidFill>
                  <a:srgbClr val="FF0000"/>
                </a:solidFill>
              </a:rPr>
            </a:br>
            <a:r>
              <a:rPr lang="it" sz="1900">
                <a:solidFill>
                  <a:srgbClr val="FF0000"/>
                </a:solidFill>
              </a:rPr>
              <a:t> 	</a:t>
            </a:r>
            <a:br>
              <a:rPr lang="it" sz="1900">
                <a:solidFill>
                  <a:srgbClr val="FF0000"/>
                </a:solidFill>
              </a:rPr>
            </a:br>
            <a:r>
              <a:rPr lang="it" sz="19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https://www.youtube.com/watch?v=UNpiQwgStNA</a:t>
            </a:r>
            <a:br>
              <a:rPr lang="it" sz="19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it" sz="1900">
                <a:solidFill>
                  <a:srgbClr val="FF0000"/>
                </a:solidFill>
              </a:rPr>
              <a:t> 	</a:t>
            </a:r>
            <a:br>
              <a:rPr lang="it" sz="1900">
                <a:solidFill>
                  <a:srgbClr val="FF0000"/>
                </a:solidFill>
              </a:rPr>
            </a:br>
            <a:r>
              <a:rPr lang="it" sz="1900" u="sng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https://www.youtube.com/watch?v=0RpMnk8PkVA</a:t>
            </a:r>
            <a:br>
              <a:rPr lang="it" sz="1900" u="sng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1900" u="sng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37" name="Google Shape;237;p38"/>
          <p:cNvPicPr preferRelativeResize="0"/>
          <p:nvPr/>
        </p:nvPicPr>
        <p:blipFill rotWithShape="1">
          <a:blip r:embed="rId5">
            <a:alphaModFix/>
          </a:blip>
          <a:srcRect l="18679" r="18679"/>
          <a:stretch/>
        </p:blipFill>
        <p:spPr>
          <a:xfrm>
            <a:off x="267900" y="567925"/>
            <a:ext cx="3747175" cy="397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9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9"/>
          <p:cNvSpPr txBox="1"/>
          <p:nvPr/>
        </p:nvSpPr>
        <p:spPr>
          <a:xfrm>
            <a:off x="4093375" y="567925"/>
            <a:ext cx="4521900" cy="41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25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2800">
                <a:solidFill>
                  <a:srgbClr val="FF0000"/>
                </a:solidFill>
              </a:rPr>
              <a:t>The first noel</a:t>
            </a:r>
            <a:br>
              <a:rPr lang="it" sz="2800">
                <a:solidFill>
                  <a:srgbClr val="FF0000"/>
                </a:solidFill>
              </a:rPr>
            </a:br>
            <a:r>
              <a:rPr lang="it" sz="1500">
                <a:solidFill>
                  <a:srgbClr val="FF0000"/>
                </a:solidFill>
              </a:rPr>
              <a:t> 	</a:t>
            </a:r>
            <a:br>
              <a:rPr lang="it" sz="1500">
                <a:solidFill>
                  <a:srgbClr val="FF0000"/>
                </a:solidFill>
              </a:rPr>
            </a:br>
            <a:r>
              <a:rPr lang="it" sz="15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https://www.youtube.com/watch?v=mawwURNqPC0</a:t>
            </a:r>
            <a:br>
              <a:rPr lang="it" sz="15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it" sz="1500">
                <a:solidFill>
                  <a:srgbClr val="FF0000"/>
                </a:solidFill>
              </a:rPr>
              <a:t> 	</a:t>
            </a:r>
            <a:endParaRPr sz="1500">
              <a:solidFill>
                <a:srgbClr val="FF0000"/>
              </a:solidFill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2600">
                <a:solidFill>
                  <a:srgbClr val="FF0000"/>
                </a:solidFill>
              </a:rPr>
              <a:t>Joy to the world</a:t>
            </a:r>
            <a:br>
              <a:rPr lang="it" sz="2600">
                <a:solidFill>
                  <a:srgbClr val="FF0000"/>
                </a:solidFill>
              </a:rPr>
            </a:br>
            <a:r>
              <a:rPr lang="it" sz="1500">
                <a:solidFill>
                  <a:srgbClr val="FF0000"/>
                </a:solidFill>
              </a:rPr>
              <a:t> 	</a:t>
            </a:r>
            <a:br>
              <a:rPr lang="it" sz="1500">
                <a:solidFill>
                  <a:srgbClr val="FF0000"/>
                </a:solidFill>
              </a:rPr>
            </a:br>
            <a:r>
              <a:rPr lang="it" sz="1500" u="sng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https://www.youtube.com/watch?v=MpgaWm2pnNs</a:t>
            </a:r>
            <a:br>
              <a:rPr lang="it" sz="1500" u="sng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1500" u="sng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	</a:t>
            </a:r>
            <a:br>
              <a:rPr lang="it" sz="1100">
                <a:solidFill>
                  <a:schemeClr val="dk2"/>
                </a:solidFill>
              </a:rPr>
            </a:b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44" name="Google Shape;244;p39"/>
          <p:cNvPicPr preferRelativeResize="0"/>
          <p:nvPr/>
        </p:nvPicPr>
        <p:blipFill rotWithShape="1">
          <a:blip r:embed="rId5">
            <a:alphaModFix/>
          </a:blip>
          <a:srcRect l="18679" r="18679"/>
          <a:stretch/>
        </p:blipFill>
        <p:spPr>
          <a:xfrm>
            <a:off x="267900" y="567925"/>
            <a:ext cx="3747175" cy="397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40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26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2900">
                <a:solidFill>
                  <a:srgbClr val="FF0000"/>
                </a:solidFill>
              </a:rPr>
              <a:t>The little drummer boy</a:t>
            </a:r>
            <a:br>
              <a:rPr lang="it" sz="2900">
                <a:solidFill>
                  <a:srgbClr val="FF0000"/>
                </a:solidFill>
              </a:rPr>
            </a:br>
            <a:endParaRPr sz="2900">
              <a:solidFill>
                <a:srgbClr val="FF0000"/>
              </a:solidFill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FF0000"/>
                </a:solidFill>
              </a:rPr>
              <a:t> 	</a:t>
            </a:r>
            <a:br>
              <a:rPr lang="it" sz="2400">
                <a:solidFill>
                  <a:srgbClr val="FF0000"/>
                </a:solidFill>
              </a:rPr>
            </a:br>
            <a:r>
              <a:rPr lang="it" sz="24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https://www.youtube.com/watch?v=3sKmHiGOv70</a:t>
            </a:r>
            <a:br>
              <a:rPr lang="it" sz="24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2400" u="sng">
              <a:solidFill>
                <a:srgbClr val="FF0000"/>
              </a:solidFill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it" sz="1500" u="sng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1500" u="sng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	</a:t>
            </a:r>
            <a:br>
              <a:rPr lang="it" sz="1100">
                <a:solidFill>
                  <a:schemeClr val="dk2"/>
                </a:solidFill>
              </a:rPr>
            </a:b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1" name="Google Shape;251;p40"/>
          <p:cNvPicPr preferRelativeResize="0"/>
          <p:nvPr/>
        </p:nvPicPr>
        <p:blipFill rotWithShape="1">
          <a:blip r:embed="rId5">
            <a:alphaModFix/>
          </a:blip>
          <a:srcRect t="11537" b="11545"/>
          <a:stretch/>
        </p:blipFill>
        <p:spPr>
          <a:xfrm>
            <a:off x="267900" y="567925"/>
            <a:ext cx="3747175" cy="397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1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41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27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2300">
                <a:solidFill>
                  <a:srgbClr val="FF0000"/>
                </a:solidFill>
              </a:rPr>
              <a:t>Rocking around the Christmas tree</a:t>
            </a:r>
            <a:endParaRPr sz="2300">
              <a:solidFill>
                <a:srgbClr val="FF0000"/>
              </a:solidFill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it" sz="2300">
                <a:solidFill>
                  <a:srgbClr val="FF0000"/>
                </a:solidFill>
              </a:rPr>
            </a:br>
            <a:r>
              <a:rPr lang="it" sz="2000">
                <a:solidFill>
                  <a:srgbClr val="FF0000"/>
                </a:solidFill>
              </a:rPr>
              <a:t> 	</a:t>
            </a:r>
            <a:br>
              <a:rPr lang="it" sz="2000">
                <a:solidFill>
                  <a:srgbClr val="FF0000"/>
                </a:solidFill>
              </a:rPr>
            </a:br>
            <a:r>
              <a:rPr lang="it" sz="20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https://www.youtube.com/watch?v=1qYz7rfgLWE</a:t>
            </a:r>
            <a:br>
              <a:rPr lang="it" sz="20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2000" u="sng">
              <a:solidFill>
                <a:srgbClr val="FF0000"/>
              </a:solidFill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	</a:t>
            </a:r>
            <a:br>
              <a:rPr lang="it" sz="1100">
                <a:solidFill>
                  <a:schemeClr val="dk2"/>
                </a:solidFill>
              </a:rPr>
            </a:b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8" name="Google Shape;258;p41"/>
          <p:cNvPicPr preferRelativeResize="0"/>
          <p:nvPr/>
        </p:nvPicPr>
        <p:blipFill rotWithShape="1">
          <a:blip r:embed="rId4">
            <a:alphaModFix/>
          </a:blip>
          <a:srcRect l="23481" r="23487"/>
          <a:stretch/>
        </p:blipFill>
        <p:spPr>
          <a:xfrm>
            <a:off x="267900" y="567925"/>
            <a:ext cx="3747175" cy="397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1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2400">
                <a:solidFill>
                  <a:srgbClr val="FF0000"/>
                </a:solidFill>
              </a:rPr>
              <a:t>Winter 	wonderland</a:t>
            </a:r>
            <a:endParaRPr sz="24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(listen and choose your favourite version) </a:t>
            </a:r>
            <a:endParaRPr sz="110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 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</a:t>
            </a:r>
            <a:r>
              <a:rPr lang="it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ttps://www.youtube.com/watch?v=PA9GueR5rfc</a:t>
            </a:r>
            <a:br>
              <a:rPr lang="it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it">
                <a:solidFill>
                  <a:srgbClr val="FF0000"/>
                </a:solidFill>
              </a:rPr>
              <a:t> 	</a:t>
            </a:r>
            <a:br>
              <a:rPr lang="it">
                <a:solidFill>
                  <a:srgbClr val="FF0000"/>
                </a:solidFill>
              </a:rPr>
            </a:br>
            <a:r>
              <a:rPr lang="it" u="sng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https://www.youtube.com/watch?v=Cs62MpaU5pY</a:t>
            </a:r>
            <a:br>
              <a:rPr lang="it" u="sng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it" sz="1100">
                <a:solidFill>
                  <a:srgbClr val="FF0000"/>
                </a:solidFill>
              </a:rPr>
              <a:t> 	</a:t>
            </a:r>
            <a:br>
              <a:rPr lang="it" sz="1100">
                <a:solidFill>
                  <a:srgbClr val="FF0000"/>
                </a:solidFill>
              </a:rPr>
            </a:br>
            <a:r>
              <a:rPr lang="it" sz="1100" u="sng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https://www.youtube.com/watch?v=GP5_dJUd3BY</a:t>
            </a:r>
            <a:br>
              <a:rPr lang="it" sz="1100" u="sng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1100" u="sng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7900" y="567925"/>
            <a:ext cx="3747174" cy="397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2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2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28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2400">
                <a:solidFill>
                  <a:srgbClr val="FF0000"/>
                </a:solidFill>
              </a:rPr>
              <a:t>Frosty the melting snowman</a:t>
            </a:r>
            <a:endParaRPr sz="2400">
              <a:solidFill>
                <a:srgbClr val="FF0000"/>
              </a:solidFill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it" sz="2100">
                <a:solidFill>
                  <a:srgbClr val="FF0000"/>
                </a:solidFill>
              </a:rPr>
            </a:br>
            <a:r>
              <a:rPr lang="it" sz="2100">
                <a:solidFill>
                  <a:srgbClr val="FF0000"/>
                </a:solidFill>
              </a:rPr>
              <a:t> 	</a:t>
            </a:r>
            <a:br>
              <a:rPr lang="it" sz="2100">
                <a:solidFill>
                  <a:srgbClr val="FF0000"/>
                </a:solidFill>
              </a:rPr>
            </a:br>
            <a:r>
              <a:rPr lang="it" sz="21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https://www.youtube.com/watch?v=k6zW225k_O0</a:t>
            </a:r>
            <a:br>
              <a:rPr lang="it" sz="21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2100" u="sng">
              <a:solidFill>
                <a:srgbClr val="FF0000"/>
              </a:solidFill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	</a:t>
            </a:r>
            <a:br>
              <a:rPr lang="it" sz="1100">
                <a:solidFill>
                  <a:schemeClr val="dk2"/>
                </a:solidFill>
              </a:rPr>
            </a:b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5" name="Google Shape;265;p42"/>
          <p:cNvPicPr preferRelativeResize="0"/>
          <p:nvPr/>
        </p:nvPicPr>
        <p:blipFill rotWithShape="1">
          <a:blip r:embed="rId4">
            <a:alphaModFix/>
          </a:blip>
          <a:srcRect t="10525" b="10517"/>
          <a:stretch/>
        </p:blipFill>
        <p:spPr>
          <a:xfrm>
            <a:off x="267900" y="567925"/>
            <a:ext cx="3747176" cy="3975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3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43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29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200">
              <a:solidFill>
                <a:srgbClr val="FF0000"/>
              </a:solidFill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3200">
                <a:solidFill>
                  <a:srgbClr val="FF0000"/>
                </a:solidFill>
              </a:rPr>
              <a:t>Snowflakes</a:t>
            </a:r>
            <a:endParaRPr sz="3200">
              <a:solidFill>
                <a:srgbClr val="FF0000"/>
              </a:solidFill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8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https://www.youtube.com/watch?v=htKhqR6KH3Q</a:t>
            </a:r>
            <a:endParaRPr sz="1800">
              <a:solidFill>
                <a:srgbClr val="FF0000"/>
              </a:solidFill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72" name="Google Shape;272;p43"/>
          <p:cNvPicPr preferRelativeResize="0"/>
          <p:nvPr/>
        </p:nvPicPr>
        <p:blipFill rotWithShape="1">
          <a:blip r:embed="rId4">
            <a:alphaModFix/>
          </a:blip>
          <a:srcRect l="2874" r="2874"/>
          <a:stretch/>
        </p:blipFill>
        <p:spPr>
          <a:xfrm>
            <a:off x="267900" y="567925"/>
            <a:ext cx="3747175" cy="397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44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30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endParaRPr sz="1100">
              <a:solidFill>
                <a:schemeClr val="dk2"/>
              </a:solidFill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2500">
                <a:solidFill>
                  <a:srgbClr val="FF0000"/>
                </a:solidFill>
              </a:rPr>
              <a:t>Oh Happy Day</a:t>
            </a:r>
            <a:endParaRPr sz="2500">
              <a:solidFill>
                <a:srgbClr val="FF0000"/>
              </a:solidFill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2500">
                <a:solidFill>
                  <a:srgbClr val="FF0000"/>
                </a:solidFill>
              </a:rPr>
              <a:t> 	</a:t>
            </a:r>
            <a:br>
              <a:rPr lang="it" sz="2500">
                <a:solidFill>
                  <a:srgbClr val="FF0000"/>
                </a:solidFill>
              </a:rPr>
            </a:br>
            <a:r>
              <a:rPr lang="it" sz="25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https://www.youtube.com/watch?v=olQrCfkvbGw</a:t>
            </a:r>
            <a:br>
              <a:rPr lang="it" sz="25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2500" u="sng">
              <a:solidFill>
                <a:srgbClr val="FF0000"/>
              </a:solidFill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	</a:t>
            </a:r>
            <a:br>
              <a:rPr lang="it" sz="1100">
                <a:solidFill>
                  <a:schemeClr val="dk2"/>
                </a:solidFill>
              </a:rPr>
            </a:b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79" name="Google Shape;279;p44"/>
          <p:cNvPicPr preferRelativeResize="0"/>
          <p:nvPr/>
        </p:nvPicPr>
        <p:blipFill rotWithShape="1">
          <a:blip r:embed="rId4">
            <a:alphaModFix/>
          </a:blip>
          <a:srcRect l="14674" r="14674"/>
          <a:stretch/>
        </p:blipFill>
        <p:spPr>
          <a:xfrm>
            <a:off x="267900" y="567925"/>
            <a:ext cx="3747175" cy="397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45"/>
          <p:cNvSpPr txBox="1"/>
          <p:nvPr/>
        </p:nvSpPr>
        <p:spPr>
          <a:xfrm>
            <a:off x="4093375" y="289325"/>
            <a:ext cx="4521900" cy="4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31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2500">
                <a:solidFill>
                  <a:srgbClr val="FF0000"/>
                </a:solidFill>
              </a:rPr>
              <a:t>Auld lang syne</a:t>
            </a:r>
            <a:br>
              <a:rPr lang="it" sz="2500">
                <a:solidFill>
                  <a:srgbClr val="FF0000"/>
                </a:solidFill>
              </a:rPr>
            </a:br>
            <a:r>
              <a:rPr lang="it" sz="2500">
                <a:solidFill>
                  <a:srgbClr val="FF0000"/>
                </a:solidFill>
              </a:rPr>
              <a:t> </a:t>
            </a:r>
            <a:r>
              <a:rPr lang="it" sz="25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https://www.youtube.com/watch?v=3BABABX5T2E</a:t>
            </a:r>
            <a:br>
              <a:rPr lang="it" sz="25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1100">
              <a:solidFill>
                <a:schemeClr val="dk2"/>
              </a:solidFill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rPr>
              <a:t>With my very best wishes,</a:t>
            </a:r>
            <a:endParaRPr sz="1800">
              <a:solidFill>
                <a:schemeClr val="dk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rPr>
              <a:t> may all your hopes</a:t>
            </a:r>
            <a:endParaRPr sz="1800">
              <a:solidFill>
                <a:schemeClr val="dk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rPr>
              <a:t>&amp; dreams come true ! </a:t>
            </a:r>
            <a:endParaRPr sz="1800">
              <a:solidFill>
                <a:schemeClr val="dk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endParaRPr sz="1500" u="sng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	</a:t>
            </a:r>
            <a:br>
              <a:rPr lang="it" sz="1100">
                <a:solidFill>
                  <a:schemeClr val="dk2"/>
                </a:solidFill>
              </a:rPr>
            </a:b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86" name="Google Shape;286;p45"/>
          <p:cNvPicPr preferRelativeResize="0"/>
          <p:nvPr/>
        </p:nvPicPr>
        <p:blipFill rotWithShape="1">
          <a:blip r:embed="rId4">
            <a:alphaModFix/>
          </a:blip>
          <a:srcRect l="15597" r="15597"/>
          <a:stretch/>
        </p:blipFill>
        <p:spPr>
          <a:xfrm>
            <a:off x="267900" y="567925"/>
            <a:ext cx="3747176" cy="397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603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6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2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2200">
                <a:solidFill>
                  <a:srgbClr val="FF0000"/>
                </a:solidFill>
              </a:rPr>
              <a:t>December song </a:t>
            </a:r>
            <a:endParaRPr sz="22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F0000"/>
                </a:solidFill>
              </a:rPr>
              <a:t> 	I dreamt of Christmas</a:t>
            </a:r>
            <a:br>
              <a:rPr lang="it" sz="2200">
                <a:solidFill>
                  <a:srgbClr val="FF0000"/>
                </a:solidFill>
              </a:rPr>
            </a:br>
            <a:r>
              <a:rPr lang="it" sz="2200">
                <a:solidFill>
                  <a:srgbClr val="FF0000"/>
                </a:solidFill>
              </a:rPr>
              <a:t> 	</a:t>
            </a:r>
            <a:br>
              <a:rPr lang="it" sz="2200">
                <a:solidFill>
                  <a:srgbClr val="FF0000"/>
                </a:solidFill>
              </a:rPr>
            </a:br>
            <a:r>
              <a:rPr lang="it" sz="22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https://www.youtube.com/watch?v=l-xzyD00_fI</a:t>
            </a:r>
            <a:br>
              <a:rPr lang="it" sz="22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it" sz="2200">
                <a:solidFill>
                  <a:srgbClr val="FF0000"/>
                </a:solidFill>
              </a:rPr>
              <a:t> 	</a:t>
            </a:r>
            <a:endParaRPr sz="22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 	</a:t>
            </a:r>
            <a:br>
              <a:rPr lang="it" sz="1100">
                <a:solidFill>
                  <a:schemeClr val="dk2"/>
                </a:solidFill>
              </a:rPr>
            </a:b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514350" y="471500"/>
            <a:ext cx="3579000" cy="41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250" y="428625"/>
            <a:ext cx="3603000" cy="436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7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3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2400">
                <a:solidFill>
                  <a:srgbClr val="FF0000"/>
                </a:solidFill>
              </a:rPr>
              <a:t>Deck the halls</a:t>
            </a:r>
            <a:endParaRPr sz="24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21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https://www.youtube.com/watch?v=DCUynFZUFGY</a:t>
            </a:r>
            <a:endParaRPr sz="21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2100">
                <a:solidFill>
                  <a:srgbClr val="FF0000"/>
                </a:solidFill>
              </a:rPr>
              <a:t> 	</a:t>
            </a:r>
            <a:br>
              <a:rPr lang="it" sz="2100">
                <a:solidFill>
                  <a:srgbClr val="FF0000"/>
                </a:solidFill>
              </a:rPr>
            </a:br>
            <a:endParaRPr sz="5000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 rotWithShape="1">
          <a:blip r:embed="rId4">
            <a:alphaModFix/>
          </a:blip>
          <a:srcRect l="24025" r="24025"/>
          <a:stretch/>
        </p:blipFill>
        <p:spPr>
          <a:xfrm>
            <a:off x="267900" y="567925"/>
            <a:ext cx="3747174" cy="397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8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4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br>
              <a:rPr lang="it" sz="11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2400">
                <a:solidFill>
                  <a:srgbClr val="FF0000"/>
                </a:solidFill>
              </a:rPr>
              <a:t>Let it snow</a:t>
            </a:r>
            <a:br>
              <a:rPr lang="it" sz="2400">
                <a:solidFill>
                  <a:srgbClr val="FF0000"/>
                </a:solidFill>
              </a:rPr>
            </a:br>
            <a:r>
              <a:rPr lang="it" sz="2100">
                <a:solidFill>
                  <a:srgbClr val="FF0000"/>
                </a:solidFill>
              </a:rPr>
              <a:t> 	</a:t>
            </a:r>
            <a:br>
              <a:rPr lang="it" sz="2100">
                <a:solidFill>
                  <a:srgbClr val="FF0000"/>
                </a:solidFill>
              </a:rPr>
            </a:br>
            <a:r>
              <a:rPr lang="it" sz="2100" u="sng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https://www.youtube.com/watch?v=Rnil5LyK_B0</a:t>
            </a:r>
            <a:br>
              <a:rPr lang="it" sz="2100" u="sng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2100" u="sng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u="sng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900" y="567925"/>
            <a:ext cx="3747174" cy="397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9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5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2300">
                <a:solidFill>
                  <a:srgbClr val="FF0000"/>
                </a:solidFill>
              </a:rPr>
              <a:t>I believe in Father Christmas</a:t>
            </a:r>
            <a:br>
              <a:rPr lang="it" sz="2300">
                <a:solidFill>
                  <a:srgbClr val="FF0000"/>
                </a:solidFill>
              </a:rPr>
            </a:br>
            <a:r>
              <a:rPr lang="it" sz="2100">
                <a:solidFill>
                  <a:srgbClr val="FF0000"/>
                </a:solidFill>
              </a:rPr>
              <a:t> 	</a:t>
            </a:r>
            <a:br>
              <a:rPr lang="it" sz="2100">
                <a:solidFill>
                  <a:srgbClr val="FF0000"/>
                </a:solidFill>
              </a:rPr>
            </a:br>
            <a:r>
              <a:rPr lang="it" sz="21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https://www.youtube.com/watch?v=rBpL_1eV2RE</a:t>
            </a:r>
            <a:br>
              <a:rPr lang="it" sz="21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2100" u="sng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 rotWithShape="1">
          <a:blip r:embed="rId4">
            <a:alphaModFix/>
          </a:blip>
          <a:srcRect l="17308" r="17302"/>
          <a:stretch/>
        </p:blipFill>
        <p:spPr>
          <a:xfrm>
            <a:off x="267900" y="567925"/>
            <a:ext cx="3747174" cy="397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0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6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2100">
                <a:solidFill>
                  <a:srgbClr val="FF0000"/>
                </a:solidFill>
              </a:rPr>
              <a:t>What Christmas means to me</a:t>
            </a:r>
            <a:br>
              <a:rPr lang="it" sz="2100">
                <a:solidFill>
                  <a:srgbClr val="FF0000"/>
                </a:solidFill>
              </a:rPr>
            </a:br>
            <a:r>
              <a:rPr lang="it" sz="1900">
                <a:solidFill>
                  <a:srgbClr val="FF0000"/>
                </a:solidFill>
              </a:rPr>
              <a:t> 	</a:t>
            </a:r>
            <a:br>
              <a:rPr lang="it" sz="1900">
                <a:solidFill>
                  <a:srgbClr val="FF0000"/>
                </a:solidFill>
              </a:rPr>
            </a:br>
            <a:r>
              <a:rPr lang="it" sz="19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https://www.youtube.com/watch?v=bg8fCyRbv_I</a:t>
            </a:r>
            <a:br>
              <a:rPr lang="it" sz="19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1900" u="sng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11" name="Google Shape;111;p20"/>
          <p:cNvPicPr preferRelativeResize="0"/>
          <p:nvPr/>
        </p:nvPicPr>
        <p:blipFill rotWithShape="1">
          <a:blip r:embed="rId4">
            <a:alphaModFix/>
          </a:blip>
          <a:srcRect l="18589" r="18589"/>
          <a:stretch/>
        </p:blipFill>
        <p:spPr>
          <a:xfrm>
            <a:off x="267900" y="567925"/>
            <a:ext cx="3747170" cy="397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DA7A"/>
            </a:gs>
            <a:gs pos="100000">
              <a:srgbClr val="0E5E3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3185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1"/>
          <p:cNvSpPr txBox="1"/>
          <p:nvPr/>
        </p:nvSpPr>
        <p:spPr>
          <a:xfrm>
            <a:off x="4093375" y="567925"/>
            <a:ext cx="45219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Playfair Display"/>
                <a:ea typeface="Playfair Display"/>
                <a:cs typeface="Playfair Display"/>
                <a:sym typeface="Playfair Display"/>
              </a:rPr>
              <a:t>7 December </a:t>
            </a:r>
            <a:endParaRPr sz="4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br>
              <a:rPr lang="it" sz="11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it" sz="1100">
                <a:solidFill>
                  <a:schemeClr val="dk2"/>
                </a:solidFill>
              </a:rPr>
              <a:t>	</a:t>
            </a:r>
            <a:br>
              <a:rPr lang="it" sz="1100">
                <a:solidFill>
                  <a:schemeClr val="dk2"/>
                </a:solidFill>
              </a:rPr>
            </a:br>
            <a:r>
              <a:rPr lang="it" sz="2000">
                <a:solidFill>
                  <a:srgbClr val="FF0000"/>
                </a:solidFill>
              </a:rPr>
              <a:t>I wish it could be Christmas everyday</a:t>
            </a:r>
            <a:br>
              <a:rPr lang="it" sz="2000">
                <a:solidFill>
                  <a:srgbClr val="FF0000"/>
                </a:solidFill>
              </a:rPr>
            </a:br>
            <a:r>
              <a:rPr lang="it" sz="2000">
                <a:solidFill>
                  <a:srgbClr val="FF0000"/>
                </a:solidFill>
              </a:rPr>
              <a:t> 	</a:t>
            </a:r>
            <a:br>
              <a:rPr lang="it" sz="2000">
                <a:solidFill>
                  <a:srgbClr val="FF0000"/>
                </a:solidFill>
              </a:rPr>
            </a:br>
            <a:r>
              <a:rPr lang="it" sz="2000" u="sng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https://www.youtube.com/watch?v=hh7jFGN1rwU</a:t>
            </a:r>
            <a:br>
              <a:rPr lang="it" sz="2000" u="sng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2000" u="sng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18" name="Google Shape;118;p21"/>
          <p:cNvPicPr preferRelativeResize="0"/>
          <p:nvPr/>
        </p:nvPicPr>
        <p:blipFill rotWithShape="1">
          <a:blip r:embed="rId5">
            <a:alphaModFix/>
          </a:blip>
          <a:srcRect l="18147" r="18154"/>
          <a:stretch/>
        </p:blipFill>
        <p:spPr>
          <a:xfrm>
            <a:off x="267900" y="567925"/>
            <a:ext cx="3747175" cy="397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1119</Words>
  <Application>Microsoft Office PowerPoint</Application>
  <PresentationFormat>Presentazione su schermo (16:9)</PresentationFormat>
  <Paragraphs>146</Paragraphs>
  <Slides>33</Slides>
  <Notes>33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9" baseType="lpstr">
      <vt:lpstr>Playfair Display</vt:lpstr>
      <vt:lpstr>Oswald</vt:lpstr>
      <vt:lpstr>Montserrat</vt:lpstr>
      <vt:lpstr>Lobster</vt:lpstr>
      <vt:lpstr>Arial</vt:lpstr>
      <vt:lpstr>Pop</vt:lpstr>
      <vt:lpstr>A special calendar  for  you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special calendar  for  you</dc:title>
  <dc:creator>Roberta Grandi</dc:creator>
  <cp:lastModifiedBy>xx</cp:lastModifiedBy>
  <cp:revision>1</cp:revision>
  <dcterms:modified xsi:type="dcterms:W3CDTF">2020-12-23T11:56:59Z</dcterms:modified>
</cp:coreProperties>
</file>